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66" y="-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CB0FB9-ABEE-CFE5-B3AC-6AE09DDE6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4C57DA6-9896-771E-A602-C2166D112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6577C8-CB24-9B15-B0BE-9ACCCC082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D171-5B71-4A3D-AF90-56C928AC9F92}" type="datetimeFigureOut">
              <a:rPr lang="it-IT" smtClean="0"/>
              <a:t>29/05/2025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FEBB84-49AC-B6BF-941B-E947FDAED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B9EEE0-3B82-E573-A0E3-BB18E1E4F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6634-49B8-4328-BAA5-CFA65446C9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094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7C2DFD-7743-80CF-70B2-212E4DED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B6A9D75-DAF3-43C8-20C8-444B97C87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97D9EA-7457-5149-300B-6801BFAE4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D171-5B71-4A3D-AF90-56C928AC9F92}" type="datetimeFigureOut">
              <a:rPr lang="it-IT" smtClean="0"/>
              <a:t>29/05/2025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6B8422-55CF-4611-6C5B-C7EC0844D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E91B6F-3E96-36DD-5B5A-55114128F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6634-49B8-4328-BAA5-CFA65446C9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07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187B036-E12C-5B97-1B4D-5462D40E3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1944E41-6C14-775B-B21E-190C322C3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B0EB89-F3FE-F4F6-B9E6-B62D45CF4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D171-5B71-4A3D-AF90-56C928AC9F92}" type="datetimeFigureOut">
              <a:rPr lang="it-IT" smtClean="0"/>
              <a:t>29/05/2025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3EB65A-B77C-7E76-E051-78139946C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79C6E9-7B16-63DB-2EF6-2462E1C84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6634-49B8-4328-BAA5-CFA65446C9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61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9734EE-7C69-3B2D-F1BF-2B2F235C2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707D3A-CDA2-37EE-00FD-519E716C0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79C29C-5FC9-7E89-4B3D-A3D214D1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D171-5B71-4A3D-AF90-56C928AC9F92}" type="datetimeFigureOut">
              <a:rPr lang="it-IT" smtClean="0"/>
              <a:t>29/05/2025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08A54A-AC26-F843-188B-08732C9C8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590CB1-4EC8-50A5-56A7-A51AFECAB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6634-49B8-4328-BAA5-CFA65446C9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651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14DB25-9CF9-6EBB-A3C1-4E83EAEAE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D8FB8FA-8602-E396-8B51-A4D76262D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D82E62-50D7-DC79-81B4-56EDDE0E8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D171-5B71-4A3D-AF90-56C928AC9F92}" type="datetimeFigureOut">
              <a:rPr lang="it-IT" smtClean="0"/>
              <a:t>29/05/2025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C11AA-E152-A697-B7A9-8104035E1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638529-72B4-F3E0-283F-BEA4CFD86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6634-49B8-4328-BAA5-CFA65446C9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622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0AF2DB-52ED-6481-4592-1FF1FB8E7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E1B105-0A8D-E981-FBB3-2DE4AEB31E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658EA3-B340-EA5C-BEAC-024B78632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6DD2F53-00B6-4E2D-8715-A990D55E6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D171-5B71-4A3D-AF90-56C928AC9F92}" type="datetimeFigureOut">
              <a:rPr lang="it-IT" smtClean="0"/>
              <a:t>29/05/2025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3188CAA-6FC9-F7FB-CBE0-EBC0594A2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B5AA191-3DF2-70EC-AEDC-55A22583E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6634-49B8-4328-BAA5-CFA65446C9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32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95661D-6E1A-1516-B82B-5BCEBB621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79740B-4A10-5645-DD7F-B6B8A4680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A631185-AFE4-FB61-E698-98A44A231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4264AC9-7CAC-E77B-1A42-81AA059F2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12E3A33-9D24-DB46-DF8E-E60CF3AFA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FC0A4AB-BD83-E290-88D4-3BE0E33B9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D171-5B71-4A3D-AF90-56C928AC9F92}" type="datetimeFigureOut">
              <a:rPr lang="it-IT" smtClean="0"/>
              <a:t>29/05/2025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4EC250E-C86F-FFD8-1780-4CC4E4442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BE358DA-14DE-73C2-5649-0B2446503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6634-49B8-4328-BAA5-CFA65446C9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80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7E661B-AEE0-8A9C-8709-D12731321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9DCC14C-EE9D-60B6-0F0E-6FBF3A6BF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D171-5B71-4A3D-AF90-56C928AC9F92}" type="datetimeFigureOut">
              <a:rPr lang="it-IT" smtClean="0"/>
              <a:t>29/05/2025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78BFC8A-F22A-7357-EB7B-850F2617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D4A60A0-6AE3-E3E8-9DED-2EC977345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6634-49B8-4328-BAA5-CFA65446C9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0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0EFFF96-F881-6DA1-153A-130765D1B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D171-5B71-4A3D-AF90-56C928AC9F92}" type="datetimeFigureOut">
              <a:rPr lang="it-IT" smtClean="0"/>
              <a:t>29/05/2025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0676D97-DCB9-C2FB-B09D-01DBEACC1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31D57EE-A976-CE39-FA50-633DBED1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6634-49B8-4328-BAA5-CFA65446C9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56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5AB312-D4FD-393A-675C-ABFB56A30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B6E91F-491E-D8D2-8F92-E407611CE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D7079C0-21FF-7F6C-138F-C9C110143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85AC51C-B2FB-7435-E1CC-C094FB9A0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D171-5B71-4A3D-AF90-56C928AC9F92}" type="datetimeFigureOut">
              <a:rPr lang="it-IT" smtClean="0"/>
              <a:t>29/05/2025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EB5C426-7BF9-9134-83D2-50F672FCB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01D78BA-524A-166C-CB46-C2402F7D3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6634-49B8-4328-BAA5-CFA65446C9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882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3411F-2160-3F31-81E8-D81822FB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B80F2C6-3995-A81E-9638-BCA5860989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F3513D-3B86-50EF-5CF0-686DD9979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FD08B38-AD06-E2C1-6501-904C3C332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D171-5B71-4A3D-AF90-56C928AC9F92}" type="datetimeFigureOut">
              <a:rPr lang="it-IT" smtClean="0"/>
              <a:t>29/05/2025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770C055-2284-273C-29CA-2BB71A86C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4923B0F-8AE1-1CB2-1D98-D0CD059E6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6634-49B8-4328-BAA5-CFA65446C9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696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3892353-B710-BD53-034D-49190D351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1F9B8C1-8BA0-8968-159C-B0C159FD2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120D72-06E2-26AA-688D-8DF8CCF890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E4D171-5B71-4A3D-AF90-56C928AC9F92}" type="datetimeFigureOut">
              <a:rPr lang="it-IT" smtClean="0"/>
              <a:t>29/05/2025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8816BE-282C-5C4A-7745-79A0E467B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EBD630-2448-60AB-890B-00D2112ECB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CD6634-49B8-4328-BAA5-CFA65446C9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968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biglietto da visita, logo, Carattere&#10;&#10;Il contenuto generato dall'IA potrebbe non essere corretto.">
            <a:extLst>
              <a:ext uri="{FF2B5EF4-FFF2-40B4-BE49-F238E27FC236}">
                <a16:creationId xmlns:a16="http://schemas.microsoft.com/office/drawing/2014/main" id="{308023C7-9556-AC78-0E3B-85F55427DB8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BF5"/>
              </a:clrFrom>
              <a:clrTo>
                <a:srgbClr val="FFFB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655" y="0"/>
            <a:ext cx="5646344" cy="685800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9361E83-D0F1-82B5-57CB-1BC36AB56A3C}"/>
              </a:ext>
            </a:extLst>
          </p:cNvPr>
          <p:cNvSpPr txBox="1"/>
          <p:nvPr/>
        </p:nvSpPr>
        <p:spPr>
          <a:xfrm>
            <a:off x="78464" y="2096944"/>
            <a:ext cx="6186534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ringrazia per la collaborazione: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Dott.ssa Elisabetta Cataldi dell’IIS «Mattei-Garibaldi-Alfano» Liceo Artistico Castrovillari 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Dott. Lorenzo Ciacco, dirigente scolastico dell’IC di Cerisano 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Dott. Domenico De Luca, dirigente scolastico liceo «</a:t>
            </a:r>
            <a:r>
              <a:rPr lang="it-IT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B.Telesio</a:t>
            </a:r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Cosenza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Dott. Damiano De Paola, dirigente scolastico dell’IPSS «Nitti- Leonardo da Vinci» Cosenza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Dott. Graziano Di Pasqua</a:t>
            </a:r>
            <a:r>
              <a:rPr lang="it-IT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dirigente scolastico dell’IIS «</a:t>
            </a:r>
            <a:r>
              <a:rPr lang="it-IT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Lopiano</a:t>
            </a:r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e Liceo Artistico Cetraro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Dott. Gianfranco </a:t>
            </a:r>
            <a:r>
              <a:rPr lang="it-IT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Maletta</a:t>
            </a:r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dirigente scolastico dell’Ist. </a:t>
            </a:r>
            <a:r>
              <a:rPr lang="it-IT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</a:t>
            </a:r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Comprensivo Lungro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Dott. Alfonso Perna, dirigente scolastico del</a:t>
            </a:r>
            <a:r>
              <a:rPr lang="it-IT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Liceo Classico «San Nilo» e Liceo Artistico Rossano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Dott.ssa Marisa Veltri, dirigente scolastico dell’IIS «Marconi» Cosenza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Dott.ssa Rachele Donnici, dirigente scolastico dell’IC «</a:t>
            </a:r>
            <a:r>
              <a:rPr lang="it-IT" sz="11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Elena Lucrezia Cornaro </a:t>
            </a:r>
            <a:r>
              <a:rPr lang="it-IT" sz="11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Piscopia</a:t>
            </a:r>
            <a:r>
              <a:rPr lang="it-IT" sz="11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Crosia -Mirto</a:t>
            </a:r>
          </a:p>
          <a:p>
            <a:endParaRPr lang="it-IT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ringrazia per la partecipazione: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M° Stefano </a:t>
            </a:r>
            <a:r>
              <a:rPr lang="it-IT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Tanzilllo</a:t>
            </a:r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tenore 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M° Giulia Tenuta, mezzo soprano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M° Maria Nicole Cariati, pianista</a:t>
            </a:r>
          </a:p>
          <a:p>
            <a:endParaRPr lang="it-IT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ringrazia per la collaborazione: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prof. Antonello Lombardo, coordinatore artistico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prof.ssa Barbara Marchio, voce narrante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dott.ssa Virginia Borrelli, referente progetto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dott.ssa Rosy Palumbo, referente progetto</a:t>
            </a:r>
          </a:p>
          <a:p>
            <a:r>
              <a:rPr lang="it-I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dott.ssa Angela Maria Zavaglia, referente progetto</a:t>
            </a:r>
          </a:p>
          <a:p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56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73324B6D-2CEA-CBFC-F8DB-D6D55FCC851D}"/>
              </a:ext>
            </a:extLst>
          </p:cNvPr>
          <p:cNvSpPr txBox="1"/>
          <p:nvPr/>
        </p:nvSpPr>
        <p:spPr>
          <a:xfrm>
            <a:off x="6666311" y="3149790"/>
            <a:ext cx="498477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400" dirty="0"/>
          </a:p>
          <a:p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-IIS «Mattei-Garibaldi-Alfano» Liceo Artistico Castrovillari </a:t>
            </a:r>
          </a:p>
          <a:p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Liceo «B. Telesio» Cosenza</a:t>
            </a:r>
          </a:p>
          <a:p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IIS «</a:t>
            </a:r>
            <a:r>
              <a:rPr lang="it-IT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Lopiano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e Liceo Artistico Cetraro</a:t>
            </a:r>
          </a:p>
          <a:p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Liceo «B. Telesio» Cosenza           </a:t>
            </a:r>
          </a:p>
          <a:p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Liceo Classico «San Nilo» e Liceo Artistico Rossano</a:t>
            </a:r>
          </a:p>
          <a:p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Ist. </a:t>
            </a:r>
            <a:r>
              <a:rPr lang="it-IT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Comprensivo Lungro</a:t>
            </a:r>
          </a:p>
          <a:p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IIS «Marconi» Cosenza</a:t>
            </a:r>
          </a:p>
          <a:p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IPSS «Nitti- Leonardo da Vinci» Cosenza</a:t>
            </a:r>
          </a:p>
          <a:p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IC «</a:t>
            </a:r>
            <a:r>
              <a:rPr lang="it-IT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Elena Lucrezia Cornaro </a:t>
            </a:r>
            <a:r>
              <a:rPr lang="it-IT" sz="1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Piscopia</a:t>
            </a:r>
            <a:r>
              <a:rPr lang="it-IT" sz="1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Crosia -Mirto</a:t>
            </a:r>
          </a:p>
          <a:p>
            <a:endParaRPr lang="it-IT" sz="1400" dirty="0"/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E9B99005-F6DD-C46A-1699-940A1557C702}"/>
              </a:ext>
            </a:extLst>
          </p:cNvPr>
          <p:cNvGrpSpPr/>
          <p:nvPr/>
        </p:nvGrpSpPr>
        <p:grpSpPr>
          <a:xfrm>
            <a:off x="712206" y="949024"/>
            <a:ext cx="3646097" cy="4959951"/>
            <a:chOff x="400802" y="1042497"/>
            <a:chExt cx="3083369" cy="4276979"/>
          </a:xfrm>
        </p:grpSpPr>
        <p:grpSp>
          <p:nvGrpSpPr>
            <p:cNvPr id="7" name="Gruppo 6">
              <a:extLst>
                <a:ext uri="{FF2B5EF4-FFF2-40B4-BE49-F238E27FC236}">
                  <a16:creationId xmlns:a16="http://schemas.microsoft.com/office/drawing/2014/main" id="{1E535912-958F-EA83-F917-3BFB33047D6F}"/>
                </a:ext>
              </a:extLst>
            </p:cNvPr>
            <p:cNvGrpSpPr/>
            <p:nvPr/>
          </p:nvGrpSpPr>
          <p:grpSpPr>
            <a:xfrm>
              <a:off x="400802" y="1042497"/>
              <a:ext cx="3064149" cy="3604525"/>
              <a:chOff x="493863" y="46323"/>
              <a:chExt cx="3496402" cy="4272180"/>
            </a:xfrm>
          </p:grpSpPr>
          <p:sp>
            <p:nvSpPr>
              <p:cNvPr id="85" name="Rettangolo 84">
                <a:extLst>
                  <a:ext uri="{FF2B5EF4-FFF2-40B4-BE49-F238E27FC236}">
                    <a16:creationId xmlns:a16="http://schemas.microsoft.com/office/drawing/2014/main" id="{38A03CCC-90E2-228D-9060-91F75A3D6E0A}"/>
                  </a:ext>
                </a:extLst>
              </p:cNvPr>
              <p:cNvSpPr/>
              <p:nvPr/>
            </p:nvSpPr>
            <p:spPr>
              <a:xfrm>
                <a:off x="1029375" y="3812977"/>
                <a:ext cx="2417349" cy="50552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35" name="Immagine 34" descr="Immagine che contiene Simmetria, scale, design, arte&#10;&#10;Il contenuto generato dall'IA potrebbe non essere corretto.">
                <a:extLst>
                  <a:ext uri="{FF2B5EF4-FFF2-40B4-BE49-F238E27FC236}">
                    <a16:creationId xmlns:a16="http://schemas.microsoft.com/office/drawing/2014/main" id="{87ED987C-FA7E-8892-1152-BA215CB345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6426" r="67354" b="21056"/>
              <a:stretch/>
            </p:blipFill>
            <p:spPr>
              <a:xfrm>
                <a:off x="2708969" y="389418"/>
                <a:ext cx="1277783" cy="1317332"/>
              </a:xfrm>
              <a:prstGeom prst="rect">
                <a:avLst/>
              </a:prstGeom>
            </p:spPr>
          </p:pic>
          <p:grpSp>
            <p:nvGrpSpPr>
              <p:cNvPr id="51" name="Gruppo 50">
                <a:extLst>
                  <a:ext uri="{FF2B5EF4-FFF2-40B4-BE49-F238E27FC236}">
                    <a16:creationId xmlns:a16="http://schemas.microsoft.com/office/drawing/2014/main" id="{606ED59E-137B-1E16-20F5-4D408228B27F}"/>
                  </a:ext>
                </a:extLst>
              </p:cNvPr>
              <p:cNvGrpSpPr/>
              <p:nvPr/>
            </p:nvGrpSpPr>
            <p:grpSpPr>
              <a:xfrm>
                <a:off x="1322499" y="1348014"/>
                <a:ext cx="1479672" cy="345963"/>
                <a:chOff x="1082921" y="2027976"/>
                <a:chExt cx="2094845" cy="515660"/>
              </a:xfrm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</p:grpSpPr>
            <p:sp>
              <p:nvSpPr>
                <p:cNvPr id="36" name="Rettangolo 35">
                  <a:extLst>
                    <a:ext uri="{FF2B5EF4-FFF2-40B4-BE49-F238E27FC236}">
                      <a16:creationId xmlns:a16="http://schemas.microsoft.com/office/drawing/2014/main" id="{0A1F8DD1-790D-E04C-301B-05B9502F5EFE}"/>
                    </a:ext>
                  </a:extLst>
                </p:cNvPr>
                <p:cNvSpPr/>
                <p:nvPr/>
              </p:nvSpPr>
              <p:spPr>
                <a:xfrm>
                  <a:off x="1082921" y="2182356"/>
                  <a:ext cx="2094845" cy="36128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cxnSp>
              <p:nvCxnSpPr>
                <p:cNvPr id="39" name="Connettore diritto 38">
                  <a:extLst>
                    <a:ext uri="{FF2B5EF4-FFF2-40B4-BE49-F238E27FC236}">
                      <a16:creationId xmlns:a16="http://schemas.microsoft.com/office/drawing/2014/main" id="{489F4032-57A9-2847-773D-098F64953B87}"/>
                    </a:ext>
                  </a:extLst>
                </p:cNvPr>
                <p:cNvCxnSpPr/>
                <p:nvPr/>
              </p:nvCxnSpPr>
              <p:spPr>
                <a:xfrm flipV="1">
                  <a:off x="1082921" y="2027976"/>
                  <a:ext cx="0" cy="154380"/>
                </a:xfrm>
                <a:prstGeom prst="line">
                  <a:avLst/>
                </a:prstGeom>
                <a:grpFill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>
                  <a:extLst>
                    <a:ext uri="{FF2B5EF4-FFF2-40B4-BE49-F238E27FC236}">
                      <a16:creationId xmlns:a16="http://schemas.microsoft.com/office/drawing/2014/main" id="{761C1358-2F5B-D505-0DB6-CADAC460ECE9}"/>
                    </a:ext>
                  </a:extLst>
                </p:cNvPr>
                <p:cNvCxnSpPr/>
                <p:nvPr/>
              </p:nvCxnSpPr>
              <p:spPr>
                <a:xfrm flipV="1">
                  <a:off x="3177766" y="2027976"/>
                  <a:ext cx="0" cy="154380"/>
                </a:xfrm>
                <a:prstGeom prst="line">
                  <a:avLst/>
                </a:prstGeom>
                <a:grpFill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ttore diritto 41">
                  <a:extLst>
                    <a:ext uri="{FF2B5EF4-FFF2-40B4-BE49-F238E27FC236}">
                      <a16:creationId xmlns:a16="http://schemas.microsoft.com/office/drawing/2014/main" id="{B9AA1ABC-5488-1770-C235-8131E996E285}"/>
                    </a:ext>
                  </a:extLst>
                </p:cNvPr>
                <p:cNvCxnSpPr/>
                <p:nvPr/>
              </p:nvCxnSpPr>
              <p:spPr>
                <a:xfrm>
                  <a:off x="1082921" y="2027976"/>
                  <a:ext cx="2094845" cy="0"/>
                </a:xfrm>
                <a:prstGeom prst="line">
                  <a:avLst/>
                </a:prstGeom>
                <a:grpFill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ttore diritto 42">
                  <a:extLst>
                    <a:ext uri="{FF2B5EF4-FFF2-40B4-BE49-F238E27FC236}">
                      <a16:creationId xmlns:a16="http://schemas.microsoft.com/office/drawing/2014/main" id="{880F2F4F-5419-73F1-6A7C-37FD5D13B8AD}"/>
                    </a:ext>
                  </a:extLst>
                </p:cNvPr>
                <p:cNvCxnSpPr/>
                <p:nvPr/>
              </p:nvCxnSpPr>
              <p:spPr>
                <a:xfrm flipV="1">
                  <a:off x="1387721" y="2027976"/>
                  <a:ext cx="0" cy="154380"/>
                </a:xfrm>
                <a:prstGeom prst="line">
                  <a:avLst/>
                </a:prstGeom>
                <a:grpFill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ttore diritto 43">
                  <a:extLst>
                    <a:ext uri="{FF2B5EF4-FFF2-40B4-BE49-F238E27FC236}">
                      <a16:creationId xmlns:a16="http://schemas.microsoft.com/office/drawing/2014/main" id="{6D394828-08C5-1A5C-A0E5-3A4FDFBD3FCC}"/>
                    </a:ext>
                  </a:extLst>
                </p:cNvPr>
                <p:cNvCxnSpPr/>
                <p:nvPr/>
              </p:nvCxnSpPr>
              <p:spPr>
                <a:xfrm flipV="1">
                  <a:off x="1715654" y="2027976"/>
                  <a:ext cx="0" cy="154380"/>
                </a:xfrm>
                <a:prstGeom prst="line">
                  <a:avLst/>
                </a:prstGeom>
                <a:grpFill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ttore diritto 44">
                  <a:extLst>
                    <a:ext uri="{FF2B5EF4-FFF2-40B4-BE49-F238E27FC236}">
                      <a16:creationId xmlns:a16="http://schemas.microsoft.com/office/drawing/2014/main" id="{1ACF87A8-1A17-2F49-7373-82CAA9BD2C79}"/>
                    </a:ext>
                  </a:extLst>
                </p:cNvPr>
                <p:cNvCxnSpPr/>
                <p:nvPr/>
              </p:nvCxnSpPr>
              <p:spPr>
                <a:xfrm flipV="1">
                  <a:off x="2007406" y="2027976"/>
                  <a:ext cx="0" cy="154380"/>
                </a:xfrm>
                <a:prstGeom prst="line">
                  <a:avLst/>
                </a:prstGeom>
                <a:grpFill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ttore diritto 45">
                  <a:extLst>
                    <a:ext uri="{FF2B5EF4-FFF2-40B4-BE49-F238E27FC236}">
                      <a16:creationId xmlns:a16="http://schemas.microsoft.com/office/drawing/2014/main" id="{6E1EBEFF-8251-9390-2A88-BD47DD6B51E0}"/>
                    </a:ext>
                  </a:extLst>
                </p:cNvPr>
                <p:cNvCxnSpPr/>
                <p:nvPr/>
              </p:nvCxnSpPr>
              <p:spPr>
                <a:xfrm flipV="1">
                  <a:off x="2299103" y="2027976"/>
                  <a:ext cx="0" cy="154380"/>
                </a:xfrm>
                <a:prstGeom prst="line">
                  <a:avLst/>
                </a:prstGeom>
                <a:grpFill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ttore diritto 46">
                  <a:extLst>
                    <a:ext uri="{FF2B5EF4-FFF2-40B4-BE49-F238E27FC236}">
                      <a16:creationId xmlns:a16="http://schemas.microsoft.com/office/drawing/2014/main" id="{EBE7F050-88A1-7885-78E0-46B14203C65A}"/>
                    </a:ext>
                  </a:extLst>
                </p:cNvPr>
                <p:cNvCxnSpPr/>
                <p:nvPr/>
              </p:nvCxnSpPr>
              <p:spPr>
                <a:xfrm flipV="1">
                  <a:off x="2587305" y="2027976"/>
                  <a:ext cx="0" cy="154380"/>
                </a:xfrm>
                <a:prstGeom prst="line">
                  <a:avLst/>
                </a:prstGeom>
                <a:grpFill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ttore diritto 47">
                  <a:extLst>
                    <a:ext uri="{FF2B5EF4-FFF2-40B4-BE49-F238E27FC236}">
                      <a16:creationId xmlns:a16="http://schemas.microsoft.com/office/drawing/2014/main" id="{3676678D-9121-7745-B341-EEE5E978771C}"/>
                    </a:ext>
                  </a:extLst>
                </p:cNvPr>
                <p:cNvCxnSpPr/>
                <p:nvPr/>
              </p:nvCxnSpPr>
              <p:spPr>
                <a:xfrm flipV="1">
                  <a:off x="2900804" y="2027976"/>
                  <a:ext cx="0" cy="154380"/>
                </a:xfrm>
                <a:prstGeom prst="line">
                  <a:avLst/>
                </a:prstGeom>
                <a:grpFill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2" name="Gruppo 51">
                <a:extLst>
                  <a:ext uri="{FF2B5EF4-FFF2-40B4-BE49-F238E27FC236}">
                    <a16:creationId xmlns:a16="http://schemas.microsoft.com/office/drawing/2014/main" id="{FDA5FFA5-E23F-E771-ECBF-2D6095A5FE47}"/>
                  </a:ext>
                </a:extLst>
              </p:cNvPr>
              <p:cNvGrpSpPr/>
              <p:nvPr/>
            </p:nvGrpSpPr>
            <p:grpSpPr>
              <a:xfrm>
                <a:off x="1688639" y="198641"/>
                <a:ext cx="1479672" cy="216102"/>
                <a:chOff x="1082921" y="2027976"/>
                <a:chExt cx="2094845" cy="515660"/>
              </a:xfrm>
            </p:grpSpPr>
            <p:sp>
              <p:nvSpPr>
                <p:cNvPr id="53" name="Rettangolo 52">
                  <a:extLst>
                    <a:ext uri="{FF2B5EF4-FFF2-40B4-BE49-F238E27FC236}">
                      <a16:creationId xmlns:a16="http://schemas.microsoft.com/office/drawing/2014/main" id="{071AE5E3-2EA3-1B33-40DA-2198E4613263}"/>
                    </a:ext>
                  </a:extLst>
                </p:cNvPr>
                <p:cNvSpPr/>
                <p:nvPr/>
              </p:nvSpPr>
              <p:spPr>
                <a:xfrm>
                  <a:off x="1082921" y="2182356"/>
                  <a:ext cx="2094845" cy="36128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cxnSp>
              <p:nvCxnSpPr>
                <p:cNvPr id="54" name="Connettore diritto 53">
                  <a:extLst>
                    <a:ext uri="{FF2B5EF4-FFF2-40B4-BE49-F238E27FC236}">
                      <a16:creationId xmlns:a16="http://schemas.microsoft.com/office/drawing/2014/main" id="{99231DEC-8421-DFFC-BE84-A9061F4B748E}"/>
                    </a:ext>
                  </a:extLst>
                </p:cNvPr>
                <p:cNvCxnSpPr/>
                <p:nvPr/>
              </p:nvCxnSpPr>
              <p:spPr>
                <a:xfrm flipV="1">
                  <a:off x="1082921" y="2027976"/>
                  <a:ext cx="0" cy="15438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nettore diritto 54">
                  <a:extLst>
                    <a:ext uri="{FF2B5EF4-FFF2-40B4-BE49-F238E27FC236}">
                      <a16:creationId xmlns:a16="http://schemas.microsoft.com/office/drawing/2014/main" id="{0CC67146-9675-FD04-9F25-55D861F0DA94}"/>
                    </a:ext>
                  </a:extLst>
                </p:cNvPr>
                <p:cNvCxnSpPr/>
                <p:nvPr/>
              </p:nvCxnSpPr>
              <p:spPr>
                <a:xfrm flipV="1">
                  <a:off x="3177766" y="2027976"/>
                  <a:ext cx="0" cy="15438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ttore diritto 55">
                  <a:extLst>
                    <a:ext uri="{FF2B5EF4-FFF2-40B4-BE49-F238E27FC236}">
                      <a16:creationId xmlns:a16="http://schemas.microsoft.com/office/drawing/2014/main" id="{8C119759-A154-81BC-E385-D65DF1002DF4}"/>
                    </a:ext>
                  </a:extLst>
                </p:cNvPr>
                <p:cNvCxnSpPr/>
                <p:nvPr/>
              </p:nvCxnSpPr>
              <p:spPr>
                <a:xfrm>
                  <a:off x="1082921" y="2027976"/>
                  <a:ext cx="2094845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ttore diritto 56">
                  <a:extLst>
                    <a:ext uri="{FF2B5EF4-FFF2-40B4-BE49-F238E27FC236}">
                      <a16:creationId xmlns:a16="http://schemas.microsoft.com/office/drawing/2014/main" id="{EB0AE99A-8034-B9AB-2504-63454F342C40}"/>
                    </a:ext>
                  </a:extLst>
                </p:cNvPr>
                <p:cNvCxnSpPr/>
                <p:nvPr/>
              </p:nvCxnSpPr>
              <p:spPr>
                <a:xfrm flipV="1">
                  <a:off x="1387721" y="2027976"/>
                  <a:ext cx="0" cy="15438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nettore diritto 57">
                  <a:extLst>
                    <a:ext uri="{FF2B5EF4-FFF2-40B4-BE49-F238E27FC236}">
                      <a16:creationId xmlns:a16="http://schemas.microsoft.com/office/drawing/2014/main" id="{A374768D-B7FB-A633-11DD-480DBC6E09FA}"/>
                    </a:ext>
                  </a:extLst>
                </p:cNvPr>
                <p:cNvCxnSpPr/>
                <p:nvPr/>
              </p:nvCxnSpPr>
              <p:spPr>
                <a:xfrm flipV="1">
                  <a:off x="1715654" y="2027976"/>
                  <a:ext cx="0" cy="15438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nettore diritto 58">
                  <a:extLst>
                    <a:ext uri="{FF2B5EF4-FFF2-40B4-BE49-F238E27FC236}">
                      <a16:creationId xmlns:a16="http://schemas.microsoft.com/office/drawing/2014/main" id="{88F790F0-1291-3027-89DF-C140C658B322}"/>
                    </a:ext>
                  </a:extLst>
                </p:cNvPr>
                <p:cNvCxnSpPr/>
                <p:nvPr/>
              </p:nvCxnSpPr>
              <p:spPr>
                <a:xfrm flipV="1">
                  <a:off x="2007406" y="2027976"/>
                  <a:ext cx="0" cy="15438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Connettore diritto 59">
                  <a:extLst>
                    <a:ext uri="{FF2B5EF4-FFF2-40B4-BE49-F238E27FC236}">
                      <a16:creationId xmlns:a16="http://schemas.microsoft.com/office/drawing/2014/main" id="{3C752406-168E-9BEB-49C0-33BFAC262810}"/>
                    </a:ext>
                  </a:extLst>
                </p:cNvPr>
                <p:cNvCxnSpPr/>
                <p:nvPr/>
              </p:nvCxnSpPr>
              <p:spPr>
                <a:xfrm flipV="1">
                  <a:off x="2299103" y="2027976"/>
                  <a:ext cx="0" cy="15438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Connettore diritto 60">
                  <a:extLst>
                    <a:ext uri="{FF2B5EF4-FFF2-40B4-BE49-F238E27FC236}">
                      <a16:creationId xmlns:a16="http://schemas.microsoft.com/office/drawing/2014/main" id="{6A8CF0A2-C56E-83BF-37BE-04FF67E284CB}"/>
                    </a:ext>
                  </a:extLst>
                </p:cNvPr>
                <p:cNvCxnSpPr/>
                <p:nvPr/>
              </p:nvCxnSpPr>
              <p:spPr>
                <a:xfrm flipV="1">
                  <a:off x="2587305" y="2027976"/>
                  <a:ext cx="0" cy="15438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Connettore diritto 61">
                  <a:extLst>
                    <a:ext uri="{FF2B5EF4-FFF2-40B4-BE49-F238E27FC236}">
                      <a16:creationId xmlns:a16="http://schemas.microsoft.com/office/drawing/2014/main" id="{03879F93-9D2E-B427-B4BA-7A2C7BEAC853}"/>
                    </a:ext>
                  </a:extLst>
                </p:cNvPr>
                <p:cNvCxnSpPr/>
                <p:nvPr/>
              </p:nvCxnSpPr>
              <p:spPr>
                <a:xfrm flipV="1">
                  <a:off x="2900804" y="2027976"/>
                  <a:ext cx="0" cy="15438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9" name="CasellaDiTesto 68">
                <a:extLst>
                  <a:ext uri="{FF2B5EF4-FFF2-40B4-BE49-F238E27FC236}">
                    <a16:creationId xmlns:a16="http://schemas.microsoft.com/office/drawing/2014/main" id="{7D29DC3A-33F3-A286-1719-3EAE14FEFD9F}"/>
                  </a:ext>
                </a:extLst>
              </p:cNvPr>
              <p:cNvSpPr txBox="1"/>
              <p:nvPr/>
            </p:nvSpPr>
            <p:spPr>
              <a:xfrm>
                <a:off x="1298694" y="3936926"/>
                <a:ext cx="1945312" cy="28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INGRESSO</a:t>
                </a:r>
              </a:p>
            </p:txBody>
          </p:sp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813993B9-59FF-7E30-4C43-02506F97AAFC}"/>
                  </a:ext>
                </a:extLst>
              </p:cNvPr>
              <p:cNvSpPr/>
              <p:nvPr/>
            </p:nvSpPr>
            <p:spPr>
              <a:xfrm>
                <a:off x="493863" y="2600573"/>
                <a:ext cx="539527" cy="77214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it-IT"/>
              </a:p>
            </p:txBody>
          </p:sp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79B01F71-E753-3E92-7FD5-622BDF10C133}"/>
                  </a:ext>
                </a:extLst>
              </p:cNvPr>
              <p:cNvSpPr/>
              <p:nvPr/>
            </p:nvSpPr>
            <p:spPr>
              <a:xfrm>
                <a:off x="3450738" y="2600573"/>
                <a:ext cx="539527" cy="77214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it-IT"/>
              </a:p>
            </p:txBody>
          </p:sp>
          <p:sp>
            <p:nvSpPr>
              <p:cNvPr id="25" name="Rettangolo 24">
                <a:extLst>
                  <a:ext uri="{FF2B5EF4-FFF2-40B4-BE49-F238E27FC236}">
                    <a16:creationId xmlns:a16="http://schemas.microsoft.com/office/drawing/2014/main" id="{B4EA1067-DF4B-D298-E4E9-B0CCC66AD8FB}"/>
                  </a:ext>
                </a:extLst>
              </p:cNvPr>
              <p:cNvSpPr/>
              <p:nvPr/>
            </p:nvSpPr>
            <p:spPr>
              <a:xfrm>
                <a:off x="1033390" y="2095047"/>
                <a:ext cx="2417349" cy="17179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" name="Rettangolo 26">
                <a:extLst>
                  <a:ext uri="{FF2B5EF4-FFF2-40B4-BE49-F238E27FC236}">
                    <a16:creationId xmlns:a16="http://schemas.microsoft.com/office/drawing/2014/main" id="{AE6F8BE8-CA97-11BF-1D65-D1DD708087CB}"/>
                  </a:ext>
                </a:extLst>
              </p:cNvPr>
              <p:cNvSpPr/>
              <p:nvPr/>
            </p:nvSpPr>
            <p:spPr>
              <a:xfrm>
                <a:off x="1794254" y="2600573"/>
                <a:ext cx="158763" cy="18107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" name="Rettangolo 27">
                <a:extLst>
                  <a:ext uri="{FF2B5EF4-FFF2-40B4-BE49-F238E27FC236}">
                    <a16:creationId xmlns:a16="http://schemas.microsoft.com/office/drawing/2014/main" id="{007D643F-C32D-C64D-40D4-5BE3F8CF6768}"/>
                  </a:ext>
                </a:extLst>
              </p:cNvPr>
              <p:cNvSpPr/>
              <p:nvPr/>
            </p:nvSpPr>
            <p:spPr>
              <a:xfrm>
                <a:off x="1769025" y="3214312"/>
                <a:ext cx="158763" cy="18107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9" name="Rettangolo 28">
                <a:extLst>
                  <a:ext uri="{FF2B5EF4-FFF2-40B4-BE49-F238E27FC236}">
                    <a16:creationId xmlns:a16="http://schemas.microsoft.com/office/drawing/2014/main" id="{2CFA67AA-3D16-9467-6732-44242FB186B4}"/>
                  </a:ext>
                </a:extLst>
              </p:cNvPr>
              <p:cNvSpPr/>
              <p:nvPr/>
            </p:nvSpPr>
            <p:spPr>
              <a:xfrm>
                <a:off x="2522613" y="2582662"/>
                <a:ext cx="158763" cy="18107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id="{BF6C9B7A-80F8-DDEA-4DE0-0B3A7BBF723A}"/>
                  </a:ext>
                </a:extLst>
              </p:cNvPr>
              <p:cNvSpPr/>
              <p:nvPr/>
            </p:nvSpPr>
            <p:spPr>
              <a:xfrm>
                <a:off x="2513274" y="3196401"/>
                <a:ext cx="158763" cy="181072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3" name="CasellaDiTesto 62">
                <a:extLst>
                  <a:ext uri="{FF2B5EF4-FFF2-40B4-BE49-F238E27FC236}">
                    <a16:creationId xmlns:a16="http://schemas.microsoft.com/office/drawing/2014/main" id="{DAD319E7-91CA-E3AE-6987-70C49D83904E}"/>
                  </a:ext>
                </a:extLst>
              </p:cNvPr>
              <p:cNvSpPr txBox="1"/>
              <p:nvPr/>
            </p:nvSpPr>
            <p:spPr>
              <a:xfrm>
                <a:off x="610150" y="2816314"/>
                <a:ext cx="306951" cy="437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64" name="CasellaDiTesto 63">
                <a:extLst>
                  <a:ext uri="{FF2B5EF4-FFF2-40B4-BE49-F238E27FC236}">
                    <a16:creationId xmlns:a16="http://schemas.microsoft.com/office/drawing/2014/main" id="{E6EFB79A-F74C-141F-86C8-A0BDD73E0954}"/>
                  </a:ext>
                </a:extLst>
              </p:cNvPr>
              <p:cNvSpPr txBox="1"/>
              <p:nvPr/>
            </p:nvSpPr>
            <p:spPr>
              <a:xfrm>
                <a:off x="1081340" y="3397230"/>
                <a:ext cx="306951" cy="437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65" name="CasellaDiTesto 64">
                <a:extLst>
                  <a:ext uri="{FF2B5EF4-FFF2-40B4-BE49-F238E27FC236}">
                    <a16:creationId xmlns:a16="http://schemas.microsoft.com/office/drawing/2014/main" id="{DA70BEE0-B6C1-FB7B-23BD-EADF41558526}"/>
                  </a:ext>
                </a:extLst>
              </p:cNvPr>
              <p:cNvSpPr txBox="1"/>
              <p:nvPr/>
            </p:nvSpPr>
            <p:spPr>
              <a:xfrm>
                <a:off x="1099876" y="2142255"/>
                <a:ext cx="306951" cy="437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66" name="CasellaDiTesto 65">
                <a:extLst>
                  <a:ext uri="{FF2B5EF4-FFF2-40B4-BE49-F238E27FC236}">
                    <a16:creationId xmlns:a16="http://schemas.microsoft.com/office/drawing/2014/main" id="{E5BB7052-79A7-8E5C-2A22-808970AFB8E9}"/>
                  </a:ext>
                </a:extLst>
              </p:cNvPr>
              <p:cNvSpPr txBox="1"/>
              <p:nvPr/>
            </p:nvSpPr>
            <p:spPr>
              <a:xfrm>
                <a:off x="3543947" y="2763734"/>
                <a:ext cx="306951" cy="437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67" name="CasellaDiTesto 66">
                <a:extLst>
                  <a:ext uri="{FF2B5EF4-FFF2-40B4-BE49-F238E27FC236}">
                    <a16:creationId xmlns:a16="http://schemas.microsoft.com/office/drawing/2014/main" id="{102E7CC9-2DB9-ED28-BD8E-6DF59470ED8A}"/>
                  </a:ext>
                </a:extLst>
              </p:cNvPr>
              <p:cNvSpPr txBox="1"/>
              <p:nvPr/>
            </p:nvSpPr>
            <p:spPr>
              <a:xfrm>
                <a:off x="3071669" y="2142255"/>
                <a:ext cx="306951" cy="437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71" name="Rettangolo 70">
                <a:extLst>
                  <a:ext uri="{FF2B5EF4-FFF2-40B4-BE49-F238E27FC236}">
                    <a16:creationId xmlns:a16="http://schemas.microsoft.com/office/drawing/2014/main" id="{FCD956FF-351C-8AA9-56EF-13528514F370}"/>
                  </a:ext>
                </a:extLst>
              </p:cNvPr>
              <p:cNvSpPr/>
              <p:nvPr/>
            </p:nvSpPr>
            <p:spPr>
              <a:xfrm>
                <a:off x="2733626" y="3763979"/>
                <a:ext cx="506468" cy="8736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1" name="CasellaDiTesto 80">
                <a:extLst>
                  <a:ext uri="{FF2B5EF4-FFF2-40B4-BE49-F238E27FC236}">
                    <a16:creationId xmlns:a16="http://schemas.microsoft.com/office/drawing/2014/main" id="{93E02D75-29A7-0C4D-FBC7-A277C1010701}"/>
                  </a:ext>
                </a:extLst>
              </p:cNvPr>
              <p:cNvSpPr txBox="1"/>
              <p:nvPr/>
            </p:nvSpPr>
            <p:spPr>
              <a:xfrm>
                <a:off x="1953017" y="1632125"/>
                <a:ext cx="306951" cy="437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</a:p>
            </p:txBody>
          </p:sp>
          <p:pic>
            <p:nvPicPr>
              <p:cNvPr id="83" name="Immagine 82" descr="Immagine che contiene bianco, design&#10;&#10;Il contenuto generato dall'IA potrebbe non essere corretto.">
                <a:extLst>
                  <a:ext uri="{FF2B5EF4-FFF2-40B4-BE49-F238E27FC236}">
                    <a16:creationId xmlns:a16="http://schemas.microsoft.com/office/drawing/2014/main" id="{D355303E-5A57-EF2C-4F45-A5B144C736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1670" t="75179" b="4536"/>
              <a:stretch/>
            </p:blipFill>
            <p:spPr>
              <a:xfrm>
                <a:off x="1618654" y="2107819"/>
                <a:ext cx="1238791" cy="217149"/>
              </a:xfrm>
              <a:prstGeom prst="rect">
                <a:avLst/>
              </a:prstGeom>
            </p:spPr>
          </p:pic>
          <p:sp>
            <p:nvSpPr>
              <p:cNvPr id="89" name="Rettangolo 88">
                <a:extLst>
                  <a:ext uri="{FF2B5EF4-FFF2-40B4-BE49-F238E27FC236}">
                    <a16:creationId xmlns:a16="http://schemas.microsoft.com/office/drawing/2014/main" id="{8E5F06F2-9DC1-CC96-A7A0-8C0614147008}"/>
                  </a:ext>
                </a:extLst>
              </p:cNvPr>
              <p:cNvSpPr/>
              <p:nvPr/>
            </p:nvSpPr>
            <p:spPr>
              <a:xfrm>
                <a:off x="1957395" y="3763979"/>
                <a:ext cx="506468" cy="8736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0" name="Rettangolo 89">
                <a:extLst>
                  <a:ext uri="{FF2B5EF4-FFF2-40B4-BE49-F238E27FC236}">
                    <a16:creationId xmlns:a16="http://schemas.microsoft.com/office/drawing/2014/main" id="{DAFC35C9-AA9B-4F0F-D109-B683A774F3A1}"/>
                  </a:ext>
                </a:extLst>
              </p:cNvPr>
              <p:cNvSpPr/>
              <p:nvPr/>
            </p:nvSpPr>
            <p:spPr>
              <a:xfrm>
                <a:off x="1136928" y="3766528"/>
                <a:ext cx="506468" cy="8736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8" name="CasellaDiTesto 67">
                <a:extLst>
                  <a:ext uri="{FF2B5EF4-FFF2-40B4-BE49-F238E27FC236}">
                    <a16:creationId xmlns:a16="http://schemas.microsoft.com/office/drawing/2014/main" id="{3B3BEF87-0E8A-F399-8F92-4864AFD31964}"/>
                  </a:ext>
                </a:extLst>
              </p:cNvPr>
              <p:cNvSpPr txBox="1"/>
              <p:nvPr/>
            </p:nvSpPr>
            <p:spPr>
              <a:xfrm>
                <a:off x="2085773" y="2020356"/>
                <a:ext cx="306951" cy="437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F52C9DF7-CE69-17C6-0F57-58253F878CEC}"/>
                  </a:ext>
                </a:extLst>
              </p:cNvPr>
              <p:cNvSpPr txBox="1"/>
              <p:nvPr/>
            </p:nvSpPr>
            <p:spPr>
              <a:xfrm>
                <a:off x="3567025" y="1012241"/>
                <a:ext cx="306951" cy="437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</a:p>
            </p:txBody>
          </p:sp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990E670D-A12D-088A-AB44-685656FE4973}"/>
                  </a:ext>
                </a:extLst>
              </p:cNvPr>
              <p:cNvSpPr txBox="1"/>
              <p:nvPr/>
            </p:nvSpPr>
            <p:spPr>
              <a:xfrm>
                <a:off x="3236996" y="46323"/>
                <a:ext cx="306951" cy="437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</a:p>
            </p:txBody>
          </p:sp>
        </p:grp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766176BA-8B71-8957-B2E9-51A228D3BE96}"/>
                </a:ext>
              </a:extLst>
            </p:cNvPr>
            <p:cNvSpPr txBox="1"/>
            <p:nvPr/>
          </p:nvSpPr>
          <p:spPr>
            <a:xfrm>
              <a:off x="1126995" y="4947721"/>
              <a:ext cx="23571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Orchestra IC Cerisano</a:t>
              </a:r>
            </a:p>
          </p:txBody>
        </p:sp>
        <p:pic>
          <p:nvPicPr>
            <p:cNvPr id="11" name="Immagine 10" descr="Immagine che contiene schizzo, disegno, clipart, Line art&#10;&#10;Il contenuto generato dall'IA potrebbe non essere corretto.">
              <a:extLst>
                <a:ext uri="{FF2B5EF4-FFF2-40B4-BE49-F238E27FC236}">
                  <a16:creationId xmlns:a16="http://schemas.microsoft.com/office/drawing/2014/main" id="{ED9C6F39-6BF0-317F-70AC-65029DC247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6F4F5"/>
                </a:clrFrom>
                <a:clrTo>
                  <a:srgbClr val="F6F4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47" t="12044" r="7075" b="20324"/>
            <a:stretch/>
          </p:blipFill>
          <p:spPr>
            <a:xfrm>
              <a:off x="637214" y="4682482"/>
              <a:ext cx="815429" cy="636994"/>
            </a:xfrm>
            <a:prstGeom prst="rect">
              <a:avLst/>
            </a:prstGeom>
          </p:spPr>
        </p:pic>
      </p:grp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A1B6C4E-30EC-7B17-D865-B18F2DCB8D14}"/>
              </a:ext>
            </a:extLst>
          </p:cNvPr>
          <p:cNvSpPr txBox="1"/>
          <p:nvPr/>
        </p:nvSpPr>
        <p:spPr>
          <a:xfrm>
            <a:off x="6096000" y="965262"/>
            <a:ext cx="583646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Benvenuti alla cerimonia celebrativa della Festa della 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Repubblica</a:t>
            </a:r>
            <a:endParaRPr lang="it-IT" sz="1400" dirty="0"/>
          </a:p>
          <a:p>
            <a:pPr algn="ctr"/>
            <a:endParaRPr lang="it-IT" dirty="0"/>
          </a:p>
          <a:p>
            <a:pPr algn="ctr"/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Sua Eccellenza il Prefetto </a:t>
            </a:r>
          </a:p>
          <a:p>
            <a:pPr algn="ctr"/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le scuole della provincia di Cosenza vi augurano una lieta passeggiata tra arte, costumi e storia </a:t>
            </a:r>
          </a:p>
        </p:txBody>
      </p:sp>
    </p:spTree>
    <p:extLst>
      <p:ext uri="{BB962C8B-B14F-4D97-AF65-F5344CB8AC3E}">
        <p14:creationId xmlns:p14="http://schemas.microsoft.com/office/powerpoint/2010/main" val="3332290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329</Words>
  <Application>Microsoft Office PowerPoint</Application>
  <PresentationFormat>Widescreen</PresentationFormat>
  <Paragraphs>50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Times New Roman</vt:lpstr>
      <vt:lpstr>Tema di Office</vt:lpstr>
      <vt:lpstr>Presentazione standard di PowerPoint</vt:lpstr>
      <vt:lpstr>Presentazione standard di PowerPoint</vt:lpstr>
    </vt:vector>
  </TitlesOfParts>
  <Company>MIUR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MIM3528@istruzione.it</dc:creator>
  <cp:lastModifiedBy>Digital Repair</cp:lastModifiedBy>
  <cp:revision>17</cp:revision>
  <cp:lastPrinted>2025-05-28T08:04:01Z</cp:lastPrinted>
  <dcterms:created xsi:type="dcterms:W3CDTF">2025-05-27T06:57:58Z</dcterms:created>
  <dcterms:modified xsi:type="dcterms:W3CDTF">2025-05-29T14:34:07Z</dcterms:modified>
</cp:coreProperties>
</file>